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200617-WA00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214950"/>
            <a:ext cx="2666987" cy="150018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3" name="Рисунок 2" descr="IMG-20200617-WA00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2500306"/>
            <a:ext cx="3936996" cy="221456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4" name="Рисунок 3" descr="IMG-20200617-WA000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5720" y="142852"/>
            <a:ext cx="1654585" cy="23314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5" name="Рисунок 4" descr="IMG-20200617-WA0009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86050" y="4714884"/>
            <a:ext cx="3428992" cy="1928808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IMG-20200617-WA00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57422" y="0"/>
            <a:ext cx="2928958" cy="1647539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Рисунок 6" descr="IMG-20200617-WA001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2844" y="2786058"/>
            <a:ext cx="2166985" cy="214314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 descr="IMG-20200617-WA001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57950" y="5072074"/>
            <a:ext cx="2666987" cy="150018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9" name="Рисунок 8" descr="IMG-20200617-WA001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58082" y="214290"/>
            <a:ext cx="1500185" cy="266699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Рисунок 9" descr="IMG-20200617-WA0014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715008" y="142852"/>
            <a:ext cx="1571623" cy="1785950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Рисунок 10" descr="IMG-20200617-WA0015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00892" y="2857496"/>
            <a:ext cx="1643074" cy="214274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2" name="TextBox 11"/>
          <p:cNvSpPr txBox="1"/>
          <p:nvPr/>
        </p:nvSpPr>
        <p:spPr>
          <a:xfrm>
            <a:off x="2293417" y="1844824"/>
            <a:ext cx="3659266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</a:rPr>
              <a:t>Экологический поход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177" y="0"/>
            <a:ext cx="4562565" cy="330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116663" y="3956230"/>
            <a:ext cx="2548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АКЦИЯ 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«ПОКОРМИ ПТИЦ»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549" y="3034646"/>
            <a:ext cx="2859782" cy="3813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5062" y="2274119"/>
            <a:ext cx="3388025" cy="45173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83768" y="242647"/>
            <a:ext cx="41044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АКЦИЯ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«ПТИЧЬЯ СТОЛОВАЯ»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75" y="4113076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077072"/>
            <a:ext cx="3515883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347" y="1538373"/>
            <a:ext cx="1904024" cy="2538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45" y="1335599"/>
            <a:ext cx="3244383" cy="2433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242647"/>
            <a:ext cx="2316114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6764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23928" y="764704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«ЮНЫЕ САДОВОДЫ»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6832"/>
            <a:ext cx="5173809" cy="2989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0796" y="2636912"/>
            <a:ext cx="2887668" cy="3794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01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27784" y="620688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АКЦИЯ «ЧИСТЫЙ ГОРОД»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364608"/>
            <a:ext cx="3131840" cy="2348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789040"/>
            <a:ext cx="4091947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268760"/>
            <a:ext cx="4091947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512" y="1484784"/>
            <a:ext cx="2928327" cy="2196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04623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8975" y="352855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 «ЗЕЛЕНЫЙ УГОЛОК»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28" y="4126010"/>
            <a:ext cx="3419872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8036" y="3923939"/>
            <a:ext cx="3707904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200" y="1959129"/>
            <a:ext cx="2651787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43908"/>
            <a:ext cx="3678155" cy="2758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614465"/>
            <a:ext cx="2478022" cy="18585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3219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47864" y="188640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АКЦИЯ</a:t>
            </a:r>
            <a:r>
              <a:rPr lang="ru-RU" sz="2400" b="1" dirty="0" smtClean="0">
                <a:solidFill>
                  <a:srgbClr val="002060"/>
                </a:solidFill>
              </a:rPr>
              <a:t> «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</a:rPr>
              <a:t>Сдай макулатуру-спаси дерево!</a:t>
            </a:r>
            <a:r>
              <a:rPr lang="ru-RU" sz="2000" b="1" dirty="0" smtClean="0">
                <a:solidFill>
                  <a:srgbClr val="002060"/>
                </a:solidFill>
              </a:rPr>
              <a:t>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9239" y="722314"/>
            <a:ext cx="3697929" cy="2773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0257" y="906962"/>
            <a:ext cx="3611893" cy="278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2751" y="3783321"/>
            <a:ext cx="3419872" cy="27294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63404" y="4917231"/>
            <a:ext cx="38054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АКЦИЯ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  <a:latin typeface="Times New Roman"/>
                <a:ea typeface="Times New Roman"/>
              </a:rPr>
              <a:t>Батарейки, сдавайтесь!</a:t>
            </a:r>
            <a:r>
              <a:rPr lang="ru-RU" sz="2400" b="1" dirty="0" smtClean="0">
                <a:solidFill>
                  <a:srgbClr val="002060"/>
                </a:solidFill>
              </a:rPr>
              <a:t>»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19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41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15</cp:revision>
  <dcterms:modified xsi:type="dcterms:W3CDTF">2021-06-01T10:07:16Z</dcterms:modified>
</cp:coreProperties>
</file>